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04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0794E-75C3-DA48-A568-2A6BEF6D7926}" type="datetimeFigureOut">
              <a:rPr lang="fr-FR" smtClean="0"/>
              <a:t>04/11/2016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246A9-8AB3-7F40-93D4-156E225B5A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3385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0794E-75C3-DA48-A568-2A6BEF6D7926}" type="datetimeFigureOut">
              <a:rPr lang="fr-FR" smtClean="0"/>
              <a:t>04/11/2016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246A9-8AB3-7F40-93D4-156E225B5A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7007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0794E-75C3-DA48-A568-2A6BEF6D7926}" type="datetimeFigureOut">
              <a:rPr lang="fr-FR" smtClean="0"/>
              <a:t>04/11/2016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246A9-8AB3-7F40-93D4-156E225B5A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9875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0794E-75C3-DA48-A568-2A6BEF6D7926}" type="datetimeFigureOut">
              <a:rPr lang="fr-FR" smtClean="0"/>
              <a:t>04/11/2016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246A9-8AB3-7F40-93D4-156E225B5A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563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0794E-75C3-DA48-A568-2A6BEF6D7926}" type="datetimeFigureOut">
              <a:rPr lang="fr-FR" smtClean="0"/>
              <a:t>04/11/2016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246A9-8AB3-7F40-93D4-156E225B5A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347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0794E-75C3-DA48-A568-2A6BEF6D7926}" type="datetimeFigureOut">
              <a:rPr lang="fr-FR" smtClean="0"/>
              <a:t>04/11/2016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246A9-8AB3-7F40-93D4-156E225B5A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1417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0794E-75C3-DA48-A568-2A6BEF6D7926}" type="datetimeFigureOut">
              <a:rPr lang="fr-FR" smtClean="0"/>
              <a:t>04/11/2016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246A9-8AB3-7F40-93D4-156E225B5A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4144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0794E-75C3-DA48-A568-2A6BEF6D7926}" type="datetimeFigureOut">
              <a:rPr lang="fr-FR" smtClean="0"/>
              <a:t>04/11/2016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246A9-8AB3-7F40-93D4-156E225B5A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6260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0794E-75C3-DA48-A568-2A6BEF6D7926}" type="datetimeFigureOut">
              <a:rPr lang="fr-FR" smtClean="0"/>
              <a:t>04/11/2016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246A9-8AB3-7F40-93D4-156E225B5A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3030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0794E-75C3-DA48-A568-2A6BEF6D7926}" type="datetimeFigureOut">
              <a:rPr lang="fr-FR" smtClean="0"/>
              <a:t>04/11/2016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246A9-8AB3-7F40-93D4-156E225B5A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0671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0794E-75C3-DA48-A568-2A6BEF6D7926}" type="datetimeFigureOut">
              <a:rPr lang="fr-FR" smtClean="0"/>
              <a:t>04/11/2016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246A9-8AB3-7F40-93D4-156E225B5A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53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B0794E-75C3-DA48-A568-2A6BEF6D7926}" type="datetimeFigureOut">
              <a:rPr lang="fr-FR" smtClean="0"/>
              <a:t>04/11/2016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B246A9-8AB3-7F40-93D4-156E225B5A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6230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16214" y="797510"/>
            <a:ext cx="76607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000" dirty="0">
                <a:solidFill>
                  <a:schemeClr val="tx1"/>
                </a:solidFill>
                <a:latin typeface="Unistra A"/>
                <a:cs typeface="Unistra A"/>
              </a:rPr>
              <a:t>Assurez-vous que la police de caractères </a:t>
            </a:r>
            <a:r>
              <a:rPr lang="fr-FR" sz="3000" b="1" dirty="0" err="1">
                <a:solidFill>
                  <a:schemeClr val="tx1"/>
                </a:solidFill>
                <a:latin typeface="Unistra A"/>
                <a:cs typeface="Unistra A"/>
              </a:rPr>
              <a:t>Unistra</a:t>
            </a:r>
            <a:r>
              <a:rPr lang="fr-FR" sz="3000" b="1" dirty="0">
                <a:solidFill>
                  <a:schemeClr val="tx1"/>
                </a:solidFill>
                <a:latin typeface="Unistra A"/>
                <a:cs typeface="Unistra A"/>
              </a:rPr>
              <a:t> </a:t>
            </a:r>
            <a:r>
              <a:rPr lang="fr-FR" sz="3000" b="1" dirty="0" err="1">
                <a:solidFill>
                  <a:schemeClr val="tx1"/>
                </a:solidFill>
                <a:latin typeface="Unistra A"/>
                <a:cs typeface="Unistra A"/>
              </a:rPr>
              <a:t>Picto</a:t>
            </a:r>
            <a:r>
              <a:rPr lang="fr-FR" sz="3000" dirty="0">
                <a:solidFill>
                  <a:schemeClr val="tx1"/>
                </a:solidFill>
                <a:latin typeface="Unistra A"/>
                <a:cs typeface="Unistra A"/>
              </a:rPr>
              <a:t> </a:t>
            </a:r>
            <a:r>
              <a:rPr lang="fr-FR" sz="3000" dirty="0" smtClean="0">
                <a:solidFill>
                  <a:schemeClr val="tx1"/>
                </a:solidFill>
                <a:latin typeface="Unistra A"/>
                <a:cs typeface="Unistra A"/>
              </a:rPr>
              <a:t>soit </a:t>
            </a:r>
            <a:r>
              <a:rPr lang="fr-FR" sz="3000" dirty="0">
                <a:solidFill>
                  <a:schemeClr val="tx1"/>
                </a:solidFill>
                <a:latin typeface="Unistra A"/>
                <a:cs typeface="Unistra A"/>
              </a:rPr>
              <a:t>bien installée sur votre poste. Vous pouvez à présent </a:t>
            </a:r>
            <a:r>
              <a:rPr lang="fr-FR" sz="3000" b="1" dirty="0">
                <a:solidFill>
                  <a:schemeClr val="tx1"/>
                </a:solidFill>
                <a:latin typeface="Unistra A"/>
                <a:cs typeface="Unistra A"/>
              </a:rPr>
              <a:t>copier</a:t>
            </a:r>
            <a:r>
              <a:rPr lang="fr-FR" sz="3000" dirty="0">
                <a:solidFill>
                  <a:schemeClr val="tx1"/>
                </a:solidFill>
                <a:latin typeface="Unistra A"/>
                <a:cs typeface="Unistra A"/>
              </a:rPr>
              <a:t> puis </a:t>
            </a:r>
            <a:r>
              <a:rPr lang="fr-FR" sz="3000" b="1" dirty="0">
                <a:solidFill>
                  <a:schemeClr val="tx1"/>
                </a:solidFill>
                <a:latin typeface="Unistra A"/>
                <a:cs typeface="Unistra A"/>
              </a:rPr>
              <a:t>coller</a:t>
            </a:r>
            <a:r>
              <a:rPr lang="fr-FR" sz="3000" dirty="0">
                <a:solidFill>
                  <a:schemeClr val="tx1"/>
                </a:solidFill>
                <a:latin typeface="Unistra A"/>
                <a:cs typeface="Unistra A"/>
              </a:rPr>
              <a:t> les pictogrammes ci-dessous dans vos documents Word, Powerpoint, Libre Office, Open office</a:t>
            </a:r>
            <a:r>
              <a:rPr lang="fr-FR" sz="3000" smtClean="0">
                <a:solidFill>
                  <a:schemeClr val="tx1"/>
                </a:solidFill>
                <a:latin typeface="Unistra A"/>
                <a:cs typeface="Unistra A"/>
              </a:rPr>
              <a:t>, etc. </a:t>
            </a:r>
            <a:r>
              <a:rPr lang="fr-FR" sz="3000" dirty="0">
                <a:solidFill>
                  <a:schemeClr val="tx1"/>
                </a:solidFill>
                <a:latin typeface="Unistra A"/>
                <a:cs typeface="Unistra A"/>
              </a:rPr>
              <a:t>en appliquant la police de caractères </a:t>
            </a:r>
            <a:r>
              <a:rPr lang="fr-FR" sz="3000" dirty="0" err="1">
                <a:solidFill>
                  <a:schemeClr val="tx1"/>
                </a:solidFill>
                <a:latin typeface="Unistra A"/>
                <a:cs typeface="Unistra A"/>
              </a:rPr>
              <a:t>Unistra</a:t>
            </a:r>
            <a:r>
              <a:rPr lang="fr-FR" sz="3000" dirty="0">
                <a:solidFill>
                  <a:schemeClr val="tx1"/>
                </a:solidFill>
                <a:latin typeface="Unistra A"/>
                <a:cs typeface="Unistra A"/>
              </a:rPr>
              <a:t> </a:t>
            </a:r>
            <a:r>
              <a:rPr lang="fr-FR" sz="3000" dirty="0" err="1">
                <a:solidFill>
                  <a:schemeClr val="tx1"/>
                </a:solidFill>
                <a:latin typeface="Unistra A"/>
                <a:cs typeface="Unistra A"/>
              </a:rPr>
              <a:t>Picto</a:t>
            </a:r>
            <a:r>
              <a:rPr lang="fr-FR" sz="3000" dirty="0">
                <a:solidFill>
                  <a:schemeClr val="tx1"/>
                </a:solidFill>
                <a:latin typeface="Unistra A"/>
                <a:cs typeface="Unistra A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971348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896483" y="447390"/>
            <a:ext cx="3195048" cy="5559825"/>
          </a:xfrm>
        </p:spPr>
        <p:txBody>
          <a:bodyPr>
            <a:noAutofit/>
          </a:bodyPr>
          <a:lstStyle/>
          <a:p>
            <a:pPr algn="l"/>
            <a:r>
              <a:rPr lang="fr-FR" sz="4000" dirty="0">
                <a:solidFill>
                  <a:schemeClr val="tx1"/>
                </a:solidFill>
                <a:latin typeface="Unistra Picto"/>
                <a:cs typeface="Unistra Picto"/>
              </a:rPr>
              <a:t>BCD</a:t>
            </a:r>
            <a:br>
              <a:rPr lang="fr-FR" sz="4000" dirty="0">
                <a:solidFill>
                  <a:schemeClr val="tx1"/>
                </a:solidFill>
                <a:latin typeface="Unistra Picto"/>
                <a:cs typeface="Unistra Picto"/>
              </a:rPr>
            </a:br>
            <a:r>
              <a:rPr lang="fr-FR" sz="4000" dirty="0">
                <a:solidFill>
                  <a:schemeClr val="tx1"/>
                </a:solidFill>
                <a:latin typeface="Unistra Picto"/>
                <a:cs typeface="Unistra Picto"/>
              </a:rPr>
              <a:t>EFGHI</a:t>
            </a:r>
            <a:br>
              <a:rPr lang="fr-FR" sz="4000" dirty="0">
                <a:solidFill>
                  <a:schemeClr val="tx1"/>
                </a:solidFill>
                <a:latin typeface="Unistra Picto"/>
                <a:cs typeface="Unistra Picto"/>
              </a:rPr>
            </a:br>
            <a:r>
              <a:rPr lang="fr-FR" sz="4000" dirty="0">
                <a:solidFill>
                  <a:schemeClr val="tx1"/>
                </a:solidFill>
                <a:latin typeface="Unistra Picto"/>
                <a:cs typeface="Unistra Picto"/>
              </a:rPr>
              <a:t>JKL</a:t>
            </a:r>
            <a:br>
              <a:rPr lang="fr-FR" sz="4000" dirty="0">
                <a:solidFill>
                  <a:schemeClr val="tx1"/>
                </a:solidFill>
                <a:latin typeface="Unistra Picto"/>
                <a:cs typeface="Unistra Picto"/>
              </a:rPr>
            </a:br>
            <a:r>
              <a:rPr lang="fr-FR" sz="4000" dirty="0">
                <a:solidFill>
                  <a:schemeClr val="tx1"/>
                </a:solidFill>
                <a:latin typeface="Unistra Picto"/>
                <a:cs typeface="Unistra Picto"/>
              </a:rPr>
              <a:t>MNO</a:t>
            </a:r>
            <a:br>
              <a:rPr lang="fr-FR" sz="4000" dirty="0">
                <a:solidFill>
                  <a:schemeClr val="tx1"/>
                </a:solidFill>
                <a:latin typeface="Unistra Picto"/>
                <a:cs typeface="Unistra Picto"/>
              </a:rPr>
            </a:br>
            <a:r>
              <a:rPr lang="fr-FR" sz="4000" dirty="0">
                <a:solidFill>
                  <a:schemeClr val="tx1"/>
                </a:solidFill>
                <a:latin typeface="Unistra Picto"/>
                <a:cs typeface="Unistra Picto"/>
              </a:rPr>
              <a:t>PQRST</a:t>
            </a:r>
            <a:br>
              <a:rPr lang="fr-FR" sz="4000" dirty="0">
                <a:solidFill>
                  <a:schemeClr val="tx1"/>
                </a:solidFill>
                <a:latin typeface="Unistra Picto"/>
                <a:cs typeface="Unistra Picto"/>
              </a:rPr>
            </a:br>
            <a:r>
              <a:rPr lang="fr-FR" sz="4000" dirty="0">
                <a:solidFill>
                  <a:schemeClr val="tx1"/>
                </a:solidFill>
                <a:latin typeface="Unistra Picto"/>
                <a:cs typeface="Unistra Picto"/>
              </a:rPr>
              <a:t>UVW</a:t>
            </a:r>
            <a:br>
              <a:rPr lang="fr-FR" sz="4000" dirty="0">
                <a:solidFill>
                  <a:schemeClr val="tx1"/>
                </a:solidFill>
                <a:latin typeface="Unistra Picto"/>
                <a:cs typeface="Unistra Picto"/>
              </a:rPr>
            </a:br>
            <a:r>
              <a:rPr lang="fr-FR" sz="4000" dirty="0">
                <a:solidFill>
                  <a:schemeClr val="tx1"/>
                </a:solidFill>
                <a:latin typeface="Unistra Picto"/>
                <a:cs typeface="Unistra Picto"/>
              </a:rPr>
              <a:t>XYZ</a:t>
            </a:r>
          </a:p>
          <a:p>
            <a:pPr algn="l"/>
            <a:r>
              <a:rPr lang="fr-FR" sz="4000" dirty="0">
                <a:solidFill>
                  <a:schemeClr val="tx1"/>
                </a:solidFill>
                <a:latin typeface="Unistra Picto"/>
                <a:cs typeface="Unistra Picto"/>
              </a:rPr>
              <a:t>12345</a:t>
            </a:r>
          </a:p>
          <a:p>
            <a:pPr algn="l"/>
            <a:r>
              <a:rPr lang="fr-FR" sz="4000" dirty="0">
                <a:solidFill>
                  <a:schemeClr val="tx1"/>
                </a:solidFill>
                <a:latin typeface="Unistra Picto"/>
                <a:cs typeface="Unistra Picto"/>
              </a:rPr>
              <a:t>67890</a:t>
            </a:r>
          </a:p>
          <a:p>
            <a:pPr algn="l"/>
            <a:endParaRPr lang="fr-FR" sz="4000" dirty="0">
              <a:solidFill>
                <a:schemeClr val="tx1"/>
              </a:solidFill>
              <a:latin typeface="Unistra A"/>
              <a:cs typeface="Unistra A"/>
            </a:endParaRPr>
          </a:p>
        </p:txBody>
      </p:sp>
      <p:sp>
        <p:nvSpPr>
          <p:cNvPr id="4" name="Sous-titre 2"/>
          <p:cNvSpPr txBox="1">
            <a:spLocks/>
          </p:cNvSpPr>
          <p:nvPr/>
        </p:nvSpPr>
        <p:spPr>
          <a:xfrm>
            <a:off x="1442955" y="447390"/>
            <a:ext cx="2495780" cy="55598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4000" dirty="0">
                <a:solidFill>
                  <a:schemeClr val="tx1"/>
                </a:solidFill>
                <a:latin typeface="Unistra Picto"/>
                <a:cs typeface="Unistra Picto"/>
              </a:rPr>
              <a:t>A=&lt;</a:t>
            </a:r>
            <a:r>
              <a:rPr lang="fr-FR" sz="4000" dirty="0" smtClean="0">
                <a:solidFill>
                  <a:schemeClr val="tx1"/>
                </a:solidFill>
                <a:latin typeface="Unistra Picto"/>
                <a:cs typeface="Unistra Picto"/>
              </a:rPr>
              <a:t>&gt;@</a:t>
            </a:r>
            <a:endParaRPr lang="fr-FR" sz="4000" dirty="0">
              <a:solidFill>
                <a:schemeClr val="tx1"/>
              </a:solidFill>
              <a:latin typeface="Unistra Picto"/>
              <a:cs typeface="Unistra Picto"/>
            </a:endParaRPr>
          </a:p>
          <a:p>
            <a:pPr algn="l"/>
            <a:r>
              <a:rPr lang="fr-FR" sz="4000" dirty="0">
                <a:solidFill>
                  <a:schemeClr val="tx1"/>
                </a:solidFill>
                <a:latin typeface="Unistra Picto"/>
                <a:cs typeface="Unistra Picto"/>
              </a:rPr>
              <a:t>abc</a:t>
            </a:r>
            <a:br>
              <a:rPr lang="fr-FR" sz="4000" dirty="0">
                <a:solidFill>
                  <a:schemeClr val="tx1"/>
                </a:solidFill>
                <a:latin typeface="Unistra Picto"/>
                <a:cs typeface="Unistra Picto"/>
              </a:rPr>
            </a:br>
            <a:r>
              <a:rPr lang="fr-FR" sz="4000" dirty="0" err="1">
                <a:solidFill>
                  <a:schemeClr val="tx1"/>
                </a:solidFill>
                <a:latin typeface="Unistra Picto"/>
                <a:cs typeface="Unistra Picto"/>
              </a:rPr>
              <a:t>def</a:t>
            </a:r>
            <a:r>
              <a:rPr lang="fr-FR" sz="4000" dirty="0">
                <a:solidFill>
                  <a:schemeClr val="tx1"/>
                </a:solidFill>
                <a:latin typeface="Unistra Picto"/>
                <a:cs typeface="Unistra Picto"/>
              </a:rPr>
              <a:t/>
            </a:r>
            <a:br>
              <a:rPr lang="fr-FR" sz="4000" dirty="0">
                <a:solidFill>
                  <a:schemeClr val="tx1"/>
                </a:solidFill>
                <a:latin typeface="Unistra Picto"/>
                <a:cs typeface="Unistra Picto"/>
              </a:rPr>
            </a:br>
            <a:r>
              <a:rPr lang="fr-FR" sz="4000" dirty="0" err="1">
                <a:solidFill>
                  <a:schemeClr val="tx1"/>
                </a:solidFill>
                <a:latin typeface="Unistra Picto"/>
                <a:cs typeface="Unistra Picto"/>
              </a:rPr>
              <a:t>ghi</a:t>
            </a:r>
            <a:r>
              <a:rPr lang="fr-FR" sz="4000" dirty="0">
                <a:solidFill>
                  <a:schemeClr val="tx1"/>
                </a:solidFill>
                <a:latin typeface="Unistra Picto"/>
                <a:cs typeface="Unistra Picto"/>
              </a:rPr>
              <a:t/>
            </a:r>
            <a:br>
              <a:rPr lang="fr-FR" sz="4000" dirty="0">
                <a:solidFill>
                  <a:schemeClr val="tx1"/>
                </a:solidFill>
                <a:latin typeface="Unistra Picto"/>
                <a:cs typeface="Unistra Picto"/>
              </a:rPr>
            </a:br>
            <a:r>
              <a:rPr lang="fr-FR" sz="4000" dirty="0" err="1">
                <a:solidFill>
                  <a:schemeClr val="tx1"/>
                </a:solidFill>
                <a:latin typeface="Unistra Picto"/>
                <a:cs typeface="Unistra Picto"/>
              </a:rPr>
              <a:t>jkl</a:t>
            </a:r>
            <a:r>
              <a:rPr lang="fr-FR" sz="4000" dirty="0">
                <a:solidFill>
                  <a:schemeClr val="tx1"/>
                </a:solidFill>
                <a:latin typeface="Unistra Picto"/>
                <a:cs typeface="Unistra Picto"/>
              </a:rPr>
              <a:t/>
            </a:r>
            <a:br>
              <a:rPr lang="fr-FR" sz="4000" dirty="0">
                <a:solidFill>
                  <a:schemeClr val="tx1"/>
                </a:solidFill>
                <a:latin typeface="Unistra Picto"/>
                <a:cs typeface="Unistra Picto"/>
              </a:rPr>
            </a:br>
            <a:r>
              <a:rPr lang="fr-FR" sz="4000" dirty="0" err="1">
                <a:solidFill>
                  <a:schemeClr val="tx1"/>
                </a:solidFill>
                <a:latin typeface="Unistra Picto"/>
                <a:cs typeface="Unistra Picto"/>
              </a:rPr>
              <a:t>mno</a:t>
            </a:r>
            <a:r>
              <a:rPr lang="fr-FR" sz="4000" dirty="0">
                <a:solidFill>
                  <a:schemeClr val="tx1"/>
                </a:solidFill>
                <a:latin typeface="Unistra Picto"/>
                <a:cs typeface="Unistra Picto"/>
              </a:rPr>
              <a:t/>
            </a:r>
            <a:br>
              <a:rPr lang="fr-FR" sz="4000" dirty="0">
                <a:solidFill>
                  <a:schemeClr val="tx1"/>
                </a:solidFill>
                <a:latin typeface="Unistra Picto"/>
                <a:cs typeface="Unistra Picto"/>
              </a:rPr>
            </a:br>
            <a:r>
              <a:rPr lang="fr-FR" sz="4000" dirty="0" err="1">
                <a:solidFill>
                  <a:schemeClr val="tx1"/>
                </a:solidFill>
                <a:latin typeface="Unistra Picto"/>
                <a:cs typeface="Unistra Picto"/>
              </a:rPr>
              <a:t>pqr</a:t>
            </a:r>
            <a:endParaRPr lang="fr-FR" sz="4000" dirty="0">
              <a:solidFill>
                <a:schemeClr val="tx1"/>
              </a:solidFill>
              <a:latin typeface="Unistra Picto"/>
              <a:cs typeface="Unistra Picto"/>
            </a:endParaRPr>
          </a:p>
          <a:p>
            <a:pPr algn="l"/>
            <a:r>
              <a:rPr lang="fr-FR" sz="4000" dirty="0" err="1">
                <a:solidFill>
                  <a:schemeClr val="tx1"/>
                </a:solidFill>
                <a:latin typeface="Unistra Picto"/>
                <a:cs typeface="Unistra Picto"/>
              </a:rPr>
              <a:t>stu</a:t>
            </a:r>
            <a:r>
              <a:rPr lang="fr-FR" sz="4000" dirty="0">
                <a:solidFill>
                  <a:schemeClr val="tx1"/>
                </a:solidFill>
                <a:latin typeface="Unistra Picto"/>
                <a:cs typeface="Unistra Picto"/>
              </a:rPr>
              <a:t/>
            </a:r>
            <a:br>
              <a:rPr lang="fr-FR" sz="4000" dirty="0">
                <a:solidFill>
                  <a:schemeClr val="tx1"/>
                </a:solidFill>
                <a:latin typeface="Unistra Picto"/>
                <a:cs typeface="Unistra Picto"/>
              </a:rPr>
            </a:br>
            <a:r>
              <a:rPr lang="fr-FR" sz="4000" dirty="0" err="1">
                <a:solidFill>
                  <a:schemeClr val="tx1"/>
                </a:solidFill>
                <a:latin typeface="Unistra Picto"/>
                <a:cs typeface="Unistra Picto"/>
              </a:rPr>
              <a:t>vwxyz</a:t>
            </a:r>
            <a:r>
              <a:rPr lang="fr-FR" sz="4000" dirty="0">
                <a:solidFill>
                  <a:schemeClr val="tx1"/>
                </a:solidFill>
                <a:latin typeface="Unistra Picto"/>
                <a:cs typeface="Unistra Picto"/>
              </a:rPr>
              <a:t/>
            </a:r>
            <a:br>
              <a:rPr lang="fr-FR" sz="4000" dirty="0">
                <a:solidFill>
                  <a:schemeClr val="tx1"/>
                </a:solidFill>
                <a:latin typeface="Unistra Picto"/>
                <a:cs typeface="Unistra Picto"/>
              </a:rPr>
            </a:br>
            <a:endParaRPr lang="fr-FR" sz="4000" dirty="0">
              <a:solidFill>
                <a:schemeClr val="tx1"/>
              </a:solidFill>
              <a:latin typeface="Unistra A"/>
              <a:cs typeface="Unistra A"/>
            </a:endParaRPr>
          </a:p>
        </p:txBody>
      </p:sp>
    </p:spTree>
    <p:extLst>
      <p:ext uri="{BB962C8B-B14F-4D97-AF65-F5344CB8AC3E}">
        <p14:creationId xmlns:p14="http://schemas.microsoft.com/office/powerpoint/2010/main" val="126661682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60</Words>
  <Application>Microsoft Macintosh PowerPoint</Application>
  <PresentationFormat>Présentation à l'écran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Ho Me</dc:creator>
  <cp:lastModifiedBy>Ho Me</cp:lastModifiedBy>
  <cp:revision>6</cp:revision>
  <dcterms:created xsi:type="dcterms:W3CDTF">2016-10-24T09:09:32Z</dcterms:created>
  <dcterms:modified xsi:type="dcterms:W3CDTF">2016-11-04T15:50:38Z</dcterms:modified>
</cp:coreProperties>
</file>